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3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2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8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96F0C-1CC2-41E5-BA8B-98E4DA8C8AE9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4C23A-80D1-4B43-A05C-7FB1D4E55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IFC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2/5/19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No reduction in the governor’s proposed budget for FY20</a:t>
            </a:r>
          </a:p>
          <a:p>
            <a:pPr lvl="1"/>
            <a:r>
              <a:rPr lang="en-US" dirty="0" smtClean="0"/>
              <a:t>State’s financials have changed from $300 million surplus to $500-900 million deficit. May be a withhold/rescission this year (FY19).</a:t>
            </a:r>
          </a:p>
          <a:p>
            <a:pPr lvl="1"/>
            <a:r>
              <a:rPr lang="en-US" dirty="0" smtClean="0"/>
              <a:t>TPMC and Conservatory have been requested as capital projects</a:t>
            </a:r>
          </a:p>
          <a:p>
            <a:pPr lvl="1"/>
            <a:r>
              <a:rPr lang="en-US" dirty="0" smtClean="0"/>
              <a:t>Governor earmarked $1 million for “nuclear medicine,” but System understands it’s for the TPMC</a:t>
            </a:r>
          </a:p>
          <a:p>
            <a:r>
              <a:rPr lang="en-US" dirty="0" smtClean="0"/>
              <a:t>Changes to Title IX</a:t>
            </a:r>
          </a:p>
          <a:p>
            <a:pPr lvl="1"/>
            <a:r>
              <a:rPr lang="en-US" dirty="0" smtClean="0"/>
              <a:t>Addition of ability of the accused to cross-examine the accuser</a:t>
            </a:r>
          </a:p>
          <a:p>
            <a:pPr lvl="1"/>
            <a:r>
              <a:rPr lang="en-US" dirty="0" smtClean="0"/>
              <a:t>People may go outside of organization to seek remedy</a:t>
            </a:r>
          </a:p>
          <a:p>
            <a:pPr lvl="1"/>
            <a:r>
              <a:rPr lang="en-US" dirty="0" smtClean="0"/>
              <a:t>Fine of up to $250k for any administrator who violates due process rights</a:t>
            </a:r>
          </a:p>
          <a:p>
            <a:pPr lvl="1"/>
            <a:r>
              <a:rPr lang="en-US" dirty="0" smtClean="0"/>
              <a:t>President’s position is to have a fair process that does not cause a “chilling effect”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3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Parthenon has provided insights into current eLearning programs and supports; has provided a lot of information about questions we didn't even know to ask</a:t>
            </a:r>
          </a:p>
          <a:p>
            <a:pPr lvl="1"/>
            <a:r>
              <a:rPr lang="en-US" dirty="0" smtClean="0"/>
              <a:t>MU has 5-10% of market share in MO, less than some lesser universities </a:t>
            </a:r>
          </a:p>
          <a:p>
            <a:pPr lvl="1"/>
            <a:r>
              <a:rPr lang="en-US" dirty="0" smtClean="0"/>
              <a:t>Confirmed market need for online education in MO </a:t>
            </a:r>
          </a:p>
          <a:p>
            <a:pPr lvl="1"/>
            <a:r>
              <a:rPr lang="en-US" dirty="0" smtClean="0"/>
              <a:t>Current strengths include offering courses</a:t>
            </a:r>
          </a:p>
          <a:p>
            <a:pPr lvl="1"/>
            <a:r>
              <a:rPr lang="en-US" dirty="0" smtClean="0"/>
              <a:t>Need to improve on “pre-matriculation activity” and “post-matriculation”</a:t>
            </a:r>
          </a:p>
          <a:p>
            <a:pPr lvl="1"/>
            <a:r>
              <a:rPr lang="en-US" dirty="0" smtClean="0"/>
              <a:t>Time is pressing; market opportunities are being taken by outside universities like ASU and DePaul </a:t>
            </a:r>
          </a:p>
          <a:p>
            <a:r>
              <a:rPr lang="en-US" dirty="0" smtClean="0"/>
              <a:t>Want to continue serving current students as well</a:t>
            </a:r>
          </a:p>
          <a:p>
            <a:r>
              <a:rPr lang="en-US" dirty="0" smtClean="0"/>
              <a:t>Want to focus on adult learners not currently being served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Chair Hiring &amp; Recruitment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still gathering feedback</a:t>
            </a:r>
          </a:p>
          <a:p>
            <a:r>
              <a:rPr lang="en-US" dirty="0" smtClean="0"/>
              <a:t>Decision to be made in April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UMRB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from UMRB grants to Strategic Initiative grants (Tier 3) in FY20</a:t>
            </a:r>
          </a:p>
          <a:p>
            <a:pPr lvl="1"/>
            <a:r>
              <a:rPr lang="en-US" dirty="0" smtClean="0"/>
              <a:t>Tentative plan: up to $75,000 ($50k from System, $25k from campus)</a:t>
            </a:r>
          </a:p>
          <a:p>
            <a:r>
              <a:rPr lang="en-US" dirty="0" smtClean="0"/>
              <a:t>$50 million ($10 million/year x 5 </a:t>
            </a:r>
            <a:r>
              <a:rPr lang="en-US" dirty="0" err="1" smtClean="0"/>
              <a:t>yrs</a:t>
            </a:r>
            <a:r>
              <a:rPr lang="en-US" dirty="0" smtClean="0"/>
              <a:t>) for Strategic Initiative program</a:t>
            </a:r>
          </a:p>
          <a:p>
            <a:pPr lvl="1"/>
            <a:r>
              <a:rPr lang="en-US" dirty="0" smtClean="0"/>
              <a:t>Tier 1 $2-4 million, 100% match</a:t>
            </a:r>
          </a:p>
          <a:p>
            <a:pPr lvl="1"/>
            <a:r>
              <a:rPr lang="en-US" dirty="0" smtClean="0"/>
              <a:t>Tier 2 $0.5-1.5 million, 50% match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IFC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NTT Contracts</a:t>
            </a:r>
          </a:p>
          <a:p>
            <a:r>
              <a:rPr lang="en-US" dirty="0" smtClean="0"/>
              <a:t>Promotion &amp; Tenure/Mid-Career Faculty Development Task Force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IFC Report</vt:lpstr>
      <vt:lpstr>Legislative Updates</vt:lpstr>
      <vt:lpstr>eLearning</vt:lpstr>
      <vt:lpstr>Department Chair Hiring &amp; Recruitment</vt:lpstr>
      <vt:lpstr>UMRB Grants</vt:lpstr>
      <vt:lpstr>Ongoing IFC Tasks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IFC Report</dc:title>
  <dc:creator>Marszalek, Jacob M.</dc:creator>
  <cp:lastModifiedBy>Marszalek, Jacob M.</cp:lastModifiedBy>
  <cp:revision>3</cp:revision>
  <dcterms:created xsi:type="dcterms:W3CDTF">2019-02-05T20:38:55Z</dcterms:created>
  <dcterms:modified xsi:type="dcterms:W3CDTF">2019-02-05T20:44:05Z</dcterms:modified>
</cp:coreProperties>
</file>